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embeddedFontLst>
    <p:embeddedFont>
      <p:font typeface="Palatino Linotype" panose="02040502050505030304" pitchFamily="18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49454" marR="0" lvl="1" indent="-495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898908" marR="0" lvl="2" indent="-990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48364" marR="0" lvl="3" indent="-216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797818" marR="0" lvl="4" indent="-711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47272" marR="0" lvl="5" indent="-1207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696726" marR="0" lvl="6" indent="-432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146181" marR="0" lvl="7" indent="-928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595635" marR="0" lvl="8" indent="-153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49454" marR="0" lvl="1" indent="-495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898908" marR="0" lvl="2" indent="-990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48364" marR="0" lvl="3" indent="-216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797818" marR="0" lvl="4" indent="-711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47272" marR="0" lvl="5" indent="-1207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696726" marR="0" lvl="6" indent="-432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146181" marR="0" lvl="7" indent="-928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595635" marR="0" lvl="8" indent="-153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9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9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9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9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9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9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9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9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9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49454" marR="0" lvl="1" indent="-495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898908" marR="0" lvl="2" indent="-990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48364" marR="0" lvl="3" indent="-216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797818" marR="0" lvl="4" indent="-711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47272" marR="0" lvl="5" indent="-1207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696726" marR="0" lvl="6" indent="-432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146181" marR="0" lvl="7" indent="-928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595635" marR="0" lvl="8" indent="-153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rtficate">
  <p:cSld name="Certficat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990601" y="1463618"/>
            <a:ext cx="7162800" cy="48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9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37"/>
              <a:buFont typeface="Arial"/>
              <a:buNone/>
              <a:defRPr sz="1637" b="0" i="0" u="none" strike="noStrike" cap="none">
                <a:solidFill>
                  <a:srgbClr val="0C0C0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54"/>
              <a:buFont typeface="Arial"/>
              <a:buNone/>
              <a:defRPr sz="1637" b="0" i="0" u="none" strike="noStrike" cap="none">
                <a:solidFill>
                  <a:srgbClr val="0C0C0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72"/>
              <a:buFont typeface="Arial"/>
              <a:buNone/>
              <a:defRPr sz="1637" b="0" i="0" u="none" strike="noStrike" cap="none">
                <a:solidFill>
                  <a:srgbClr val="0C0C0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72"/>
              <a:buFont typeface="Arial"/>
              <a:buNone/>
              <a:defRPr sz="1637" b="0" i="0" u="none" strike="noStrike" cap="none">
                <a:solidFill>
                  <a:srgbClr val="0C0C0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09372" algn="l" rtl="0">
              <a:lnSpc>
                <a:spcPct val="90000"/>
              </a:lnSpc>
              <a:spcBef>
                <a:spcPts val="273"/>
              </a:spcBef>
              <a:spcAft>
                <a:spcPts val="0"/>
              </a:spcAft>
              <a:buClr>
                <a:schemeClr val="dk1"/>
              </a:buClr>
              <a:buSzPts val="1272"/>
              <a:buFont typeface="Arial"/>
              <a:buChar char="•"/>
              <a:defRPr sz="1272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09372" algn="l" rtl="0">
              <a:lnSpc>
                <a:spcPct val="90000"/>
              </a:lnSpc>
              <a:spcBef>
                <a:spcPts val="273"/>
              </a:spcBef>
              <a:spcAft>
                <a:spcPts val="0"/>
              </a:spcAft>
              <a:buClr>
                <a:schemeClr val="dk1"/>
              </a:buClr>
              <a:buSzPts val="1272"/>
              <a:buFont typeface="Arial"/>
              <a:buChar char="•"/>
              <a:defRPr sz="1272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09371" algn="l" rtl="0">
              <a:lnSpc>
                <a:spcPct val="90000"/>
              </a:lnSpc>
              <a:spcBef>
                <a:spcPts val="273"/>
              </a:spcBef>
              <a:spcAft>
                <a:spcPts val="0"/>
              </a:spcAft>
              <a:buClr>
                <a:schemeClr val="dk1"/>
              </a:buClr>
              <a:buSzPts val="1272"/>
              <a:buFont typeface="Arial"/>
              <a:buChar char="•"/>
              <a:defRPr sz="1272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09371" algn="l" rtl="0">
              <a:lnSpc>
                <a:spcPct val="90000"/>
              </a:lnSpc>
              <a:spcBef>
                <a:spcPts val="273"/>
              </a:spcBef>
              <a:spcAft>
                <a:spcPts val="0"/>
              </a:spcAft>
              <a:buClr>
                <a:schemeClr val="dk1"/>
              </a:buClr>
              <a:buSzPts val="1272"/>
              <a:buFont typeface="Arial"/>
              <a:buChar char="•"/>
              <a:defRPr sz="1272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990601" y="3869778"/>
            <a:ext cx="7162800" cy="70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9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37"/>
              <a:buFont typeface="Arial"/>
              <a:buNone/>
              <a:defRPr sz="1637" b="0" i="0" u="none" strike="noStrike" cap="none">
                <a:solidFill>
                  <a:srgbClr val="0C0C0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54"/>
              <a:buFont typeface="Arial"/>
              <a:buNone/>
              <a:defRPr sz="1637" b="0" i="0" u="none" strike="noStrike" cap="none">
                <a:solidFill>
                  <a:srgbClr val="0C0C0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72"/>
              <a:buFont typeface="Arial"/>
              <a:buNone/>
              <a:defRPr sz="1637" b="0" i="0" u="none" strike="noStrike" cap="none">
                <a:solidFill>
                  <a:srgbClr val="0C0C0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72"/>
              <a:buFont typeface="Arial"/>
              <a:buNone/>
              <a:defRPr sz="1637" b="0" i="0" u="none" strike="noStrike" cap="none">
                <a:solidFill>
                  <a:srgbClr val="0C0C0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09372" algn="l" rtl="0">
              <a:lnSpc>
                <a:spcPct val="90000"/>
              </a:lnSpc>
              <a:spcBef>
                <a:spcPts val="273"/>
              </a:spcBef>
              <a:spcAft>
                <a:spcPts val="0"/>
              </a:spcAft>
              <a:buClr>
                <a:schemeClr val="dk1"/>
              </a:buClr>
              <a:buSzPts val="1272"/>
              <a:buFont typeface="Arial"/>
              <a:buChar char="•"/>
              <a:defRPr sz="1272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09372" algn="l" rtl="0">
              <a:lnSpc>
                <a:spcPct val="90000"/>
              </a:lnSpc>
              <a:spcBef>
                <a:spcPts val="273"/>
              </a:spcBef>
              <a:spcAft>
                <a:spcPts val="0"/>
              </a:spcAft>
              <a:buClr>
                <a:schemeClr val="dk1"/>
              </a:buClr>
              <a:buSzPts val="1272"/>
              <a:buFont typeface="Arial"/>
              <a:buChar char="•"/>
              <a:defRPr sz="1272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09371" algn="l" rtl="0">
              <a:lnSpc>
                <a:spcPct val="90000"/>
              </a:lnSpc>
              <a:spcBef>
                <a:spcPts val="273"/>
              </a:spcBef>
              <a:spcAft>
                <a:spcPts val="0"/>
              </a:spcAft>
              <a:buClr>
                <a:schemeClr val="dk1"/>
              </a:buClr>
              <a:buSzPts val="1272"/>
              <a:buFont typeface="Arial"/>
              <a:buChar char="•"/>
              <a:defRPr sz="1272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09371" algn="l" rtl="0">
              <a:lnSpc>
                <a:spcPct val="90000"/>
              </a:lnSpc>
              <a:spcBef>
                <a:spcPts val="273"/>
              </a:spcBef>
              <a:spcAft>
                <a:spcPts val="0"/>
              </a:spcAft>
              <a:buClr>
                <a:schemeClr val="dk1"/>
              </a:buClr>
              <a:buSzPts val="1272"/>
              <a:buFont typeface="Arial"/>
              <a:buChar char="•"/>
              <a:defRPr sz="1272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3"/>
          </p:nvPr>
        </p:nvSpPr>
        <p:spPr>
          <a:xfrm>
            <a:off x="990601" y="2949678"/>
            <a:ext cx="7162800" cy="739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9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37"/>
              <a:buFont typeface="Arial"/>
              <a:buNone/>
              <a:defRPr sz="1637" b="0" i="0" u="none" strike="noStrike" cap="none">
                <a:solidFill>
                  <a:srgbClr val="0C0C0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54"/>
              <a:buFont typeface="Arial"/>
              <a:buNone/>
              <a:defRPr sz="1637" b="0" i="0" u="none" strike="noStrike" cap="none">
                <a:solidFill>
                  <a:srgbClr val="0C0C0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72"/>
              <a:buFont typeface="Arial"/>
              <a:buNone/>
              <a:defRPr sz="1637" b="0" i="0" u="none" strike="noStrike" cap="none">
                <a:solidFill>
                  <a:srgbClr val="0C0C0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72"/>
              <a:buFont typeface="Arial"/>
              <a:buNone/>
              <a:defRPr sz="1637" b="0" i="0" u="none" strike="noStrike" cap="none">
                <a:solidFill>
                  <a:srgbClr val="0C0C0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09372" algn="l" rtl="0">
              <a:lnSpc>
                <a:spcPct val="90000"/>
              </a:lnSpc>
              <a:spcBef>
                <a:spcPts val="273"/>
              </a:spcBef>
              <a:spcAft>
                <a:spcPts val="0"/>
              </a:spcAft>
              <a:buClr>
                <a:schemeClr val="dk1"/>
              </a:buClr>
              <a:buSzPts val="1272"/>
              <a:buFont typeface="Arial"/>
              <a:buChar char="•"/>
              <a:defRPr sz="1272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09372" algn="l" rtl="0">
              <a:lnSpc>
                <a:spcPct val="90000"/>
              </a:lnSpc>
              <a:spcBef>
                <a:spcPts val="273"/>
              </a:spcBef>
              <a:spcAft>
                <a:spcPts val="0"/>
              </a:spcAft>
              <a:buClr>
                <a:schemeClr val="dk1"/>
              </a:buClr>
              <a:buSzPts val="1272"/>
              <a:buFont typeface="Arial"/>
              <a:buChar char="•"/>
              <a:defRPr sz="1272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09371" algn="l" rtl="0">
              <a:lnSpc>
                <a:spcPct val="90000"/>
              </a:lnSpc>
              <a:spcBef>
                <a:spcPts val="273"/>
              </a:spcBef>
              <a:spcAft>
                <a:spcPts val="0"/>
              </a:spcAft>
              <a:buClr>
                <a:schemeClr val="dk1"/>
              </a:buClr>
              <a:buSzPts val="1272"/>
              <a:buFont typeface="Arial"/>
              <a:buChar char="•"/>
              <a:defRPr sz="1272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09371" algn="l" rtl="0">
              <a:lnSpc>
                <a:spcPct val="90000"/>
              </a:lnSpc>
              <a:spcBef>
                <a:spcPts val="273"/>
              </a:spcBef>
              <a:spcAft>
                <a:spcPts val="0"/>
              </a:spcAft>
              <a:buClr>
                <a:schemeClr val="dk1"/>
              </a:buClr>
              <a:buSzPts val="1272"/>
              <a:buFont typeface="Arial"/>
              <a:buChar char="•"/>
              <a:defRPr sz="1272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4"/>
          </p:nvPr>
        </p:nvSpPr>
        <p:spPr>
          <a:xfrm>
            <a:off x="990601" y="2560805"/>
            <a:ext cx="7162800" cy="32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9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37"/>
              <a:buFont typeface="Arial"/>
              <a:buNone/>
              <a:defRPr sz="1637" b="0" i="0" u="none" strike="noStrike" cap="none">
                <a:solidFill>
                  <a:srgbClr val="0C0C0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54"/>
              <a:buFont typeface="Arial"/>
              <a:buNone/>
              <a:defRPr sz="1637" b="0" i="0" u="none" strike="noStrike" cap="none">
                <a:solidFill>
                  <a:srgbClr val="0C0C0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72"/>
              <a:buFont typeface="Arial"/>
              <a:buNone/>
              <a:defRPr sz="1637" b="0" i="0" u="none" strike="noStrike" cap="none">
                <a:solidFill>
                  <a:srgbClr val="0C0C0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72"/>
              <a:buFont typeface="Arial"/>
              <a:buNone/>
              <a:defRPr sz="1637" b="0" i="0" u="none" strike="noStrike" cap="none">
                <a:solidFill>
                  <a:srgbClr val="0C0C0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09372" algn="l" rtl="0">
              <a:lnSpc>
                <a:spcPct val="90000"/>
              </a:lnSpc>
              <a:spcBef>
                <a:spcPts val="273"/>
              </a:spcBef>
              <a:spcAft>
                <a:spcPts val="0"/>
              </a:spcAft>
              <a:buClr>
                <a:schemeClr val="dk1"/>
              </a:buClr>
              <a:buSzPts val="1272"/>
              <a:buFont typeface="Arial"/>
              <a:buChar char="•"/>
              <a:defRPr sz="1272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09372" algn="l" rtl="0">
              <a:lnSpc>
                <a:spcPct val="90000"/>
              </a:lnSpc>
              <a:spcBef>
                <a:spcPts val="273"/>
              </a:spcBef>
              <a:spcAft>
                <a:spcPts val="0"/>
              </a:spcAft>
              <a:buClr>
                <a:schemeClr val="dk1"/>
              </a:buClr>
              <a:buSzPts val="1272"/>
              <a:buFont typeface="Arial"/>
              <a:buChar char="•"/>
              <a:defRPr sz="1272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09371" algn="l" rtl="0">
              <a:lnSpc>
                <a:spcPct val="90000"/>
              </a:lnSpc>
              <a:spcBef>
                <a:spcPts val="273"/>
              </a:spcBef>
              <a:spcAft>
                <a:spcPts val="0"/>
              </a:spcAft>
              <a:buClr>
                <a:schemeClr val="dk1"/>
              </a:buClr>
              <a:buSzPts val="1272"/>
              <a:buFont typeface="Arial"/>
              <a:buChar char="•"/>
              <a:defRPr sz="1272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09371" algn="l" rtl="0">
              <a:lnSpc>
                <a:spcPct val="90000"/>
              </a:lnSpc>
              <a:spcBef>
                <a:spcPts val="273"/>
              </a:spcBef>
              <a:spcAft>
                <a:spcPts val="0"/>
              </a:spcAft>
              <a:buClr>
                <a:schemeClr val="dk1"/>
              </a:buClr>
              <a:buSzPts val="1272"/>
              <a:buFont typeface="Arial"/>
              <a:buChar char="•"/>
              <a:defRPr sz="1272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cxnSp>
        <p:nvCxnSpPr>
          <p:cNvPr id="21" name="Google Shape;21;p2"/>
          <p:cNvCxnSpPr/>
          <p:nvPr/>
        </p:nvCxnSpPr>
        <p:spPr>
          <a:xfrm>
            <a:off x="1731818" y="5217459"/>
            <a:ext cx="2701637" cy="0"/>
          </a:xfrm>
          <a:prstGeom prst="straightConnector1">
            <a:avLst/>
          </a:prstGeom>
          <a:noFill/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" name="Google Shape;22;p2"/>
          <p:cNvCxnSpPr/>
          <p:nvPr/>
        </p:nvCxnSpPr>
        <p:spPr>
          <a:xfrm>
            <a:off x="4726189" y="5217459"/>
            <a:ext cx="2701637" cy="0"/>
          </a:xfrm>
          <a:prstGeom prst="straightConnector1">
            <a:avLst/>
          </a:prstGeom>
          <a:noFill/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3;p2"/>
          <p:cNvSpPr txBox="1">
            <a:spLocks noGrp="1"/>
          </p:cNvSpPr>
          <p:nvPr>
            <p:ph type="body" idx="5"/>
          </p:nvPr>
        </p:nvSpPr>
        <p:spPr>
          <a:xfrm>
            <a:off x="1463617" y="5217459"/>
            <a:ext cx="2971800" cy="26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9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37"/>
              <a:buFont typeface="Arial"/>
              <a:buNone/>
              <a:defRPr sz="1637" b="0" i="0" u="none" strike="noStrike" cap="none">
                <a:solidFill>
                  <a:srgbClr val="0C0C0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54"/>
              <a:buFont typeface="Arial"/>
              <a:buNone/>
              <a:defRPr sz="1637" b="0" i="0" u="none" strike="noStrike" cap="none">
                <a:solidFill>
                  <a:srgbClr val="0C0C0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72"/>
              <a:buFont typeface="Arial"/>
              <a:buNone/>
              <a:defRPr sz="1637" b="0" i="0" u="none" strike="noStrike" cap="none">
                <a:solidFill>
                  <a:srgbClr val="0C0C0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72"/>
              <a:buFont typeface="Arial"/>
              <a:buNone/>
              <a:defRPr sz="1637" b="0" i="0" u="none" strike="noStrike" cap="none">
                <a:solidFill>
                  <a:srgbClr val="0C0C0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09372" algn="l" rtl="0">
              <a:lnSpc>
                <a:spcPct val="90000"/>
              </a:lnSpc>
              <a:spcBef>
                <a:spcPts val="273"/>
              </a:spcBef>
              <a:spcAft>
                <a:spcPts val="0"/>
              </a:spcAft>
              <a:buClr>
                <a:schemeClr val="dk1"/>
              </a:buClr>
              <a:buSzPts val="1272"/>
              <a:buFont typeface="Arial"/>
              <a:buChar char="•"/>
              <a:defRPr sz="1272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09372" algn="l" rtl="0">
              <a:lnSpc>
                <a:spcPct val="90000"/>
              </a:lnSpc>
              <a:spcBef>
                <a:spcPts val="273"/>
              </a:spcBef>
              <a:spcAft>
                <a:spcPts val="0"/>
              </a:spcAft>
              <a:buClr>
                <a:schemeClr val="dk1"/>
              </a:buClr>
              <a:buSzPts val="1272"/>
              <a:buFont typeface="Arial"/>
              <a:buChar char="•"/>
              <a:defRPr sz="1272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09371" algn="l" rtl="0">
              <a:lnSpc>
                <a:spcPct val="90000"/>
              </a:lnSpc>
              <a:spcBef>
                <a:spcPts val="273"/>
              </a:spcBef>
              <a:spcAft>
                <a:spcPts val="0"/>
              </a:spcAft>
              <a:buClr>
                <a:schemeClr val="dk1"/>
              </a:buClr>
              <a:buSzPts val="1272"/>
              <a:buFont typeface="Arial"/>
              <a:buChar char="•"/>
              <a:defRPr sz="1272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09371" algn="l" rtl="0">
              <a:lnSpc>
                <a:spcPct val="90000"/>
              </a:lnSpc>
              <a:spcBef>
                <a:spcPts val="273"/>
              </a:spcBef>
              <a:spcAft>
                <a:spcPts val="0"/>
              </a:spcAft>
              <a:buClr>
                <a:schemeClr val="dk1"/>
              </a:buClr>
              <a:buSzPts val="1272"/>
              <a:buFont typeface="Arial"/>
              <a:buChar char="•"/>
              <a:defRPr sz="1272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6"/>
          </p:nvPr>
        </p:nvSpPr>
        <p:spPr>
          <a:xfrm>
            <a:off x="4726190" y="5217459"/>
            <a:ext cx="2970010" cy="26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9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37"/>
              <a:buFont typeface="Arial"/>
              <a:buNone/>
              <a:defRPr sz="1637" b="0" i="0" u="none" strike="noStrike" cap="none">
                <a:solidFill>
                  <a:srgbClr val="0C0C0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54"/>
              <a:buFont typeface="Arial"/>
              <a:buNone/>
              <a:defRPr sz="1637" b="0" i="0" u="none" strike="noStrike" cap="none">
                <a:solidFill>
                  <a:srgbClr val="0C0C0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72"/>
              <a:buFont typeface="Arial"/>
              <a:buNone/>
              <a:defRPr sz="1637" b="0" i="0" u="none" strike="noStrike" cap="none">
                <a:solidFill>
                  <a:srgbClr val="0C0C0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72"/>
              <a:buFont typeface="Arial"/>
              <a:buNone/>
              <a:defRPr sz="1637" b="0" i="0" u="none" strike="noStrike" cap="none">
                <a:solidFill>
                  <a:srgbClr val="0C0C0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09372" algn="l" rtl="0">
              <a:lnSpc>
                <a:spcPct val="90000"/>
              </a:lnSpc>
              <a:spcBef>
                <a:spcPts val="273"/>
              </a:spcBef>
              <a:spcAft>
                <a:spcPts val="0"/>
              </a:spcAft>
              <a:buClr>
                <a:schemeClr val="dk1"/>
              </a:buClr>
              <a:buSzPts val="1272"/>
              <a:buFont typeface="Arial"/>
              <a:buChar char="•"/>
              <a:defRPr sz="1272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09372" algn="l" rtl="0">
              <a:lnSpc>
                <a:spcPct val="90000"/>
              </a:lnSpc>
              <a:spcBef>
                <a:spcPts val="273"/>
              </a:spcBef>
              <a:spcAft>
                <a:spcPts val="0"/>
              </a:spcAft>
              <a:buClr>
                <a:schemeClr val="dk1"/>
              </a:buClr>
              <a:buSzPts val="1272"/>
              <a:buFont typeface="Arial"/>
              <a:buChar char="•"/>
              <a:defRPr sz="1272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09371" algn="l" rtl="0">
              <a:lnSpc>
                <a:spcPct val="90000"/>
              </a:lnSpc>
              <a:spcBef>
                <a:spcPts val="273"/>
              </a:spcBef>
              <a:spcAft>
                <a:spcPts val="0"/>
              </a:spcAft>
              <a:buClr>
                <a:schemeClr val="dk1"/>
              </a:buClr>
              <a:buSzPts val="1272"/>
              <a:buFont typeface="Arial"/>
              <a:buChar char="•"/>
              <a:defRPr sz="1272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09371" algn="l" rtl="0">
              <a:lnSpc>
                <a:spcPct val="90000"/>
              </a:lnSpc>
              <a:spcBef>
                <a:spcPts val="273"/>
              </a:spcBef>
              <a:spcAft>
                <a:spcPts val="0"/>
              </a:spcAft>
              <a:buClr>
                <a:schemeClr val="dk1"/>
              </a:buClr>
              <a:buSzPts val="1272"/>
              <a:buFont typeface="Arial"/>
              <a:buChar char="•"/>
              <a:defRPr sz="1272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cxnSp>
        <p:nvCxnSpPr>
          <p:cNvPr id="25" name="Google Shape;25;p2"/>
          <p:cNvCxnSpPr/>
          <p:nvPr/>
        </p:nvCxnSpPr>
        <p:spPr>
          <a:xfrm>
            <a:off x="1463617" y="5217459"/>
            <a:ext cx="2971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" name="Google Shape;26;p2"/>
          <p:cNvCxnSpPr/>
          <p:nvPr/>
        </p:nvCxnSpPr>
        <p:spPr>
          <a:xfrm>
            <a:off x="4726190" y="5217459"/>
            <a:ext cx="297001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2"/>
          <p:cNvSpPr/>
          <p:nvPr/>
        </p:nvSpPr>
        <p:spPr>
          <a:xfrm>
            <a:off x="9351818" y="0"/>
            <a:ext cx="1524000" cy="6858000"/>
          </a:xfrm>
          <a:prstGeom prst="roundRect">
            <a:avLst>
              <a:gd name="adj" fmla="val 6795"/>
            </a:avLst>
          </a:prstGeom>
          <a:solidFill>
            <a:srgbClr val="A6A6A6"/>
          </a:solidFill>
          <a:ln>
            <a:noFill/>
          </a:ln>
        </p:spPr>
        <p:txBody>
          <a:bodyPr spcFirstLastPara="1" wrap="square" lIns="83125" tIns="41550" rIns="83125" bIns="41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82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Note: </a:t>
            </a:r>
            <a:endParaRPr/>
          </a:p>
          <a:p>
            <a:pPr marL="0" marR="0" lvl="0" indent="0" algn="l" rtl="0">
              <a:spcBef>
                <a:spcPts val="1091"/>
              </a:spcBef>
              <a:spcAft>
                <a:spcPts val="0"/>
              </a:spcAft>
              <a:buNone/>
            </a:pPr>
            <a:r>
              <a:rPr lang="en-US" sz="1182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certificate is designed to be printed. You should test print on regular paper to ensure proper positioning before printing on card stock.</a:t>
            </a:r>
            <a:endParaRPr/>
          </a:p>
          <a:p>
            <a:pPr marL="0" marR="0" lvl="0" indent="0" algn="l" rtl="0">
              <a:spcBef>
                <a:spcPts val="1091"/>
              </a:spcBef>
              <a:spcAft>
                <a:spcPts val="0"/>
              </a:spcAft>
              <a:buNone/>
            </a:pPr>
            <a:r>
              <a:rPr lang="en-US" sz="1182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may need to uncheck Scale to Fit Paper in the Print dialog (in the Full Page Slides dropdown).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7" b="0" i="0" u="none" strike="noStrike" cap="none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49454" marR="0" lvl="1" indent="-495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898908" marR="0" lvl="2" indent="-990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48364" marR="0" lvl="3" indent="-216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797818" marR="0" lvl="4" indent="-711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47272" marR="0" lvl="5" indent="-1207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696726" marR="0" lvl="6" indent="-432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146181" marR="0" lvl="7" indent="-928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595635" marR="0" lvl="8" indent="-153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7" b="0" i="0" u="none" strike="noStrike" cap="none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49454" marR="0" lvl="1" indent="-495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898908" marR="0" lvl="2" indent="-990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48364" marR="0" lvl="3" indent="-216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797818" marR="0" lvl="4" indent="-711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47272" marR="0" lvl="5" indent="-1207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696726" marR="0" lvl="6" indent="-432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146181" marR="0" lvl="7" indent="-928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595635" marR="0" lvl="8" indent="-153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27" b="0" i="0" u="none" strike="noStrike" cap="none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727" b="0" i="0" u="none" strike="noStrike" cap="none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727" b="0" i="0" u="none" strike="noStrike" cap="none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727" b="0" i="0" u="none" strike="noStrike" cap="none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727" b="0" i="0" u="none" strike="noStrike" cap="none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727" b="0" i="0" u="none" strike="noStrike" cap="none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727" b="0" i="0" u="none" strike="noStrike" cap="none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727" b="0" i="0" u="none" strike="noStrike" cap="none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727" b="0" i="0" u="none" strike="noStrike" cap="none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Palatino Linotype"/>
              <a:buNone/>
              <a:defRPr sz="2546" b="0" i="0" u="none" strike="noStrike" cap="none">
                <a:solidFill>
                  <a:srgbClr val="0C0C0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4106" algn="l" rtl="0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>
                <a:srgbClr val="0C0C0C"/>
              </a:buClr>
              <a:buSzPts val="1819"/>
              <a:buFont typeface="Arial"/>
              <a:buChar char="•"/>
              <a:defRPr sz="1819" b="0" i="0" u="none" strike="noStrike" cap="none">
                <a:solidFill>
                  <a:srgbClr val="0C0C0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32549" algn="l" rtl="0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0C0C0C"/>
              </a:buClr>
              <a:buSzPts val="1637"/>
              <a:buFont typeface="Arial"/>
              <a:buChar char="•"/>
              <a:defRPr sz="1637" b="0" i="0" u="none" strike="noStrike" cap="none">
                <a:solidFill>
                  <a:srgbClr val="0C0C0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20928" algn="l" rtl="0">
              <a:lnSpc>
                <a:spcPct val="90000"/>
              </a:lnSpc>
              <a:spcBef>
                <a:spcPts val="273"/>
              </a:spcBef>
              <a:spcAft>
                <a:spcPts val="0"/>
              </a:spcAft>
              <a:buClr>
                <a:srgbClr val="0C0C0C"/>
              </a:buClr>
              <a:buSzPts val="1454"/>
              <a:buFont typeface="Arial"/>
              <a:buChar char="•"/>
              <a:defRPr sz="1454" b="0" i="0" u="none" strike="noStrike" cap="none">
                <a:solidFill>
                  <a:srgbClr val="0C0C0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09372" algn="l" rtl="0">
              <a:lnSpc>
                <a:spcPct val="90000"/>
              </a:lnSpc>
              <a:spcBef>
                <a:spcPts val="273"/>
              </a:spcBef>
              <a:spcAft>
                <a:spcPts val="0"/>
              </a:spcAft>
              <a:buClr>
                <a:srgbClr val="0C0C0C"/>
              </a:buClr>
              <a:buSzPts val="1272"/>
              <a:buFont typeface="Arial"/>
              <a:buChar char="•"/>
              <a:defRPr sz="1272" b="0" i="0" u="none" strike="noStrike" cap="none">
                <a:solidFill>
                  <a:srgbClr val="0C0C0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09372" algn="l" rtl="0">
              <a:lnSpc>
                <a:spcPct val="90000"/>
              </a:lnSpc>
              <a:spcBef>
                <a:spcPts val="273"/>
              </a:spcBef>
              <a:spcAft>
                <a:spcPts val="0"/>
              </a:spcAft>
              <a:buClr>
                <a:srgbClr val="0C0C0C"/>
              </a:buClr>
              <a:buSzPts val="1272"/>
              <a:buFont typeface="Arial"/>
              <a:buChar char="•"/>
              <a:defRPr sz="1272" b="0" i="0" u="none" strike="noStrike" cap="none">
                <a:solidFill>
                  <a:srgbClr val="0C0C0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09372" algn="l" rtl="0">
              <a:lnSpc>
                <a:spcPct val="90000"/>
              </a:lnSpc>
              <a:spcBef>
                <a:spcPts val="273"/>
              </a:spcBef>
              <a:spcAft>
                <a:spcPts val="0"/>
              </a:spcAft>
              <a:buClr>
                <a:schemeClr val="dk1"/>
              </a:buClr>
              <a:buSzPts val="1272"/>
              <a:buFont typeface="Arial"/>
              <a:buChar char="•"/>
              <a:defRPr sz="1272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09372" algn="l" rtl="0">
              <a:lnSpc>
                <a:spcPct val="90000"/>
              </a:lnSpc>
              <a:spcBef>
                <a:spcPts val="273"/>
              </a:spcBef>
              <a:spcAft>
                <a:spcPts val="0"/>
              </a:spcAft>
              <a:buClr>
                <a:schemeClr val="dk1"/>
              </a:buClr>
              <a:buSzPts val="1272"/>
              <a:buFont typeface="Arial"/>
              <a:buChar char="•"/>
              <a:defRPr sz="1272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09371" algn="l" rtl="0">
              <a:lnSpc>
                <a:spcPct val="90000"/>
              </a:lnSpc>
              <a:spcBef>
                <a:spcPts val="273"/>
              </a:spcBef>
              <a:spcAft>
                <a:spcPts val="0"/>
              </a:spcAft>
              <a:buClr>
                <a:schemeClr val="dk1"/>
              </a:buClr>
              <a:buSzPts val="1272"/>
              <a:buFont typeface="Arial"/>
              <a:buChar char="•"/>
              <a:defRPr sz="1272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09371" algn="l" rtl="0">
              <a:lnSpc>
                <a:spcPct val="90000"/>
              </a:lnSpc>
              <a:spcBef>
                <a:spcPts val="273"/>
              </a:spcBef>
              <a:spcAft>
                <a:spcPts val="0"/>
              </a:spcAft>
              <a:buClr>
                <a:schemeClr val="dk1"/>
              </a:buClr>
              <a:buSzPts val="1272"/>
              <a:buFont typeface="Arial"/>
              <a:buChar char="•"/>
              <a:defRPr sz="1272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3" descr="MDR Logo SQ.jpg"/>
          <p:cNvPicPr preferRelativeResize="0"/>
          <p:nvPr/>
        </p:nvPicPr>
        <p:blipFill rotWithShape="1">
          <a:blip r:embed="rId3">
            <a:alphaModFix amt="11000"/>
          </a:blip>
          <a:srcRect b="33422"/>
          <a:stretch/>
        </p:blipFill>
        <p:spPr>
          <a:xfrm>
            <a:off x="1062658" y="1295400"/>
            <a:ext cx="7014542" cy="428118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>
            <a:spLocks noGrp="1"/>
          </p:cNvSpPr>
          <p:nvPr>
            <p:ph type="body" idx="1"/>
          </p:nvPr>
        </p:nvSpPr>
        <p:spPr>
          <a:xfrm>
            <a:off x="990601" y="1463618"/>
            <a:ext cx="7162800" cy="48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Minuteman Disaster Response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Certificate of Completion</a:t>
            </a:r>
            <a:endParaRPr sz="32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4" name="Google Shape;34;p3"/>
          <p:cNvSpPr txBox="1">
            <a:spLocks noGrp="1"/>
          </p:cNvSpPr>
          <p:nvPr>
            <p:ph type="body" idx="2"/>
          </p:nvPr>
        </p:nvSpPr>
        <p:spPr>
          <a:xfrm>
            <a:off x="990601" y="3869778"/>
            <a:ext cx="7162800" cy="70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HAS SUCCESSFULLY COMPLETED </a:t>
            </a:r>
            <a:endParaRPr dirty="0"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Heavy Equipment 101</a:t>
            </a:r>
            <a:endParaRPr dirty="0"/>
          </a:p>
        </p:txBody>
      </p:sp>
      <p:sp>
        <p:nvSpPr>
          <p:cNvPr id="35" name="Google Shape;35;p3"/>
          <p:cNvSpPr txBox="1">
            <a:spLocks noGrp="1"/>
          </p:cNvSpPr>
          <p:nvPr>
            <p:ph type="body" idx="3"/>
          </p:nvPr>
        </p:nvSpPr>
        <p:spPr>
          <a:xfrm>
            <a:off x="990601" y="2949678"/>
            <a:ext cx="7162800" cy="739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/>
              <a:t> </a:t>
            </a:r>
            <a:endParaRPr sz="54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36" name="Google Shape;36;p3"/>
          <p:cNvSpPr txBox="1">
            <a:spLocks noGrp="1"/>
          </p:cNvSpPr>
          <p:nvPr>
            <p:ph type="body" idx="4"/>
          </p:nvPr>
        </p:nvSpPr>
        <p:spPr>
          <a:xfrm>
            <a:off x="990601" y="2560805"/>
            <a:ext cx="7162800" cy="32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THIS ACKNOWLEDGES THAT</a:t>
            </a:r>
            <a:endParaRPr sz="15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7" name="Google Shape;37;p3"/>
          <p:cNvSpPr txBox="1">
            <a:spLocks noGrp="1"/>
          </p:cNvSpPr>
          <p:nvPr>
            <p:ph type="body" idx="5"/>
          </p:nvPr>
        </p:nvSpPr>
        <p:spPr>
          <a:xfrm>
            <a:off x="1451842" y="5221959"/>
            <a:ext cx="29718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/>
              <a:t>Eric Burkes, Director of Operations</a:t>
            </a:r>
            <a:endParaRPr sz="10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8" name="Google Shape;38;p3"/>
          <p:cNvSpPr txBox="1">
            <a:spLocks noGrp="1"/>
          </p:cNvSpPr>
          <p:nvPr>
            <p:ph type="body" idx="6"/>
          </p:nvPr>
        </p:nvSpPr>
        <p:spPr>
          <a:xfrm>
            <a:off x="4726190" y="4953000"/>
            <a:ext cx="2970010" cy="26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/>
              <a:t> </a:t>
            </a:r>
            <a:endParaRPr sz="11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9" name="Google Shape;3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1125" y="4650225"/>
            <a:ext cx="2534451" cy="65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ertificate">
  <a:themeElements>
    <a:clrScheme name="Certificate">
      <a:dk1>
        <a:srgbClr val="000000"/>
      </a:dk1>
      <a:lt1>
        <a:srgbClr val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2F72743C31A643B5923C46BCC2EAC8" ma:contentTypeVersion="13" ma:contentTypeDescription="Create a new document." ma:contentTypeScope="" ma:versionID="a6924ca4572637f30fe519ce21a2cb88">
  <xsd:schema xmlns:xsd="http://www.w3.org/2001/XMLSchema" xmlns:xs="http://www.w3.org/2001/XMLSchema" xmlns:p="http://schemas.microsoft.com/office/2006/metadata/properties" xmlns:ns2="71bb19d1-b4c5-4b3c-b2ed-8ae7590d0d0e" xmlns:ns3="cb7bacb4-5084-4a04-a94f-eb3d320f3c3f" targetNamespace="http://schemas.microsoft.com/office/2006/metadata/properties" ma:root="true" ma:fieldsID="c62cf7fb017a423e7359b8d2e9a47ed7" ns2:_="" ns3:_="">
    <xsd:import namespace="71bb19d1-b4c5-4b3c-b2ed-8ae7590d0d0e"/>
    <xsd:import namespace="cb7bacb4-5084-4a04-a94f-eb3d320f3c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bb19d1-b4c5-4b3c-b2ed-8ae7590d0d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7bacb4-5084-4a04-a94f-eb3d320f3c3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8BCA0D-0D97-4CF3-A38F-31751A9394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420C6F-F158-4D8F-911B-F00230D786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bb19d1-b4c5-4b3c-b2ed-8ae7590d0d0e"/>
    <ds:schemaRef ds:uri="cb7bacb4-5084-4a04-a94f-eb3d320f3c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2CE3F0-3644-4232-AC28-DB8FB75A280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Macintosh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Palatino Linotype</vt:lpstr>
      <vt:lpstr>Arial</vt:lpstr>
      <vt:lpstr>Certificate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Timothy Adams</cp:lastModifiedBy>
  <cp:revision>2</cp:revision>
  <dcterms:modified xsi:type="dcterms:W3CDTF">2021-07-08T16:21:36Z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0x010100EE2F72743C31A643B5923C46BCC2EAC8</vt:lpwstr>
  </property>
</Properties>
</file>